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4660"/>
  </p:normalViewPr>
  <p:slideViewPr>
    <p:cSldViewPr snapToGrid="0">
      <p:cViewPr varScale="1">
        <p:scale>
          <a:sx n="45" d="100"/>
          <a:sy n="45" d="100"/>
        </p:scale>
        <p:origin x="54" y="63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dirty="0"/>
              <a:t>10/10/2013</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10/10/2013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10/10/2013</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10/10/2013</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dirty="0"/>
              <a:pPr/>
              <a:t>10/10/2013</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10/10/2013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10/10/2013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dirty="0"/>
              <a:pPr/>
              <a:t>10/10/2013</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10/10/2013</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10/10/2013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10/10/2013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10/10/2013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10/10/2013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smtClean="0"/>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10/10/2013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10/10/2013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10/10/2013</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
            </a:r>
            <a:br>
              <a:rPr lang="en-US" dirty="0" smtClean="0"/>
            </a:br>
            <a:r>
              <a:rPr lang="en-US" dirty="0" smtClean="0"/>
              <a:t>Interviewing the element</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2263980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64534" y="1429016"/>
            <a:ext cx="10820400" cy="4024125"/>
          </a:xfrm>
        </p:spPr>
        <p:txBody>
          <a:bodyPr>
            <a:noAutofit/>
          </a:bodyPr>
          <a:lstStyle/>
          <a:p>
            <a:pPr marL="0" indent="0">
              <a:buNone/>
            </a:pPr>
            <a:r>
              <a:rPr lang="en-US" sz="2800" dirty="0" smtClean="0"/>
              <a:t>You are one of many important elements found on the periodic table: carbon, oxygen, nitrogen, hydrogen, iron, phosphorus, potassium, sodium, calcium, sulfur, chlorine, gold, silver, or copper.  As one of the most important elements on Earth, you are an employee of the World Element Corporation.  Due to recent cost increases, the World Element Corporation has been forced to lay off some of its workers.  Because you are terrified of losing your job, you have decided to design a presentation for the Executive Board of the World Element Corporation, defending your position in the company.  You must be convincing and clearly explain the importance of your role.  Good luck – the world depends on you!</a:t>
            </a:r>
            <a:endParaRPr lang="en-US" sz="2800" dirty="0"/>
          </a:p>
        </p:txBody>
      </p:sp>
    </p:spTree>
    <p:extLst>
      <p:ext uri="{BB962C8B-B14F-4D97-AF65-F5344CB8AC3E}">
        <p14:creationId xmlns:p14="http://schemas.microsoft.com/office/powerpoint/2010/main" val="38136101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Task</a:t>
            </a:r>
            <a:endParaRPr lang="en-US" dirty="0"/>
          </a:p>
        </p:txBody>
      </p:sp>
      <p:sp>
        <p:nvSpPr>
          <p:cNvPr id="3" name="Content Placeholder 2"/>
          <p:cNvSpPr>
            <a:spLocks noGrp="1"/>
          </p:cNvSpPr>
          <p:nvPr>
            <p:ph idx="1"/>
          </p:nvPr>
        </p:nvSpPr>
        <p:spPr/>
        <p:txBody>
          <a:bodyPr/>
          <a:lstStyle/>
          <a:p>
            <a:r>
              <a:rPr lang="en-US" dirty="0" smtClean="0"/>
              <a:t>For this task, you must come up with a persuasive presentation (in the form of a letter and a visual presentation) to give the Executive Board of the World Elements Corporation, that explains why you should keep your job.  The project must include:</a:t>
            </a:r>
          </a:p>
          <a:p>
            <a:endParaRPr lang="en-US" dirty="0"/>
          </a:p>
          <a:p>
            <a:r>
              <a:rPr lang="en-US" dirty="0" smtClean="0"/>
              <a:t>Answers to the Adopt an Element questions</a:t>
            </a:r>
          </a:p>
          <a:p>
            <a:r>
              <a:rPr lang="en-US" dirty="0" smtClean="0"/>
              <a:t>A five paragraph persuasive letter that defends your position as to why you should keep your job (Use your answers from the Adopt an Element questions)</a:t>
            </a:r>
          </a:p>
          <a:p>
            <a:r>
              <a:rPr lang="en-US" dirty="0" smtClean="0"/>
              <a:t>A visual presentation that highlights key things about you as an element that may “sell” you to the company’s </a:t>
            </a:r>
            <a:r>
              <a:rPr lang="en-US" smtClean="0"/>
              <a:t>Executive Board.</a:t>
            </a:r>
            <a:endParaRPr lang="en-US" dirty="0"/>
          </a:p>
        </p:txBody>
      </p:sp>
    </p:spTree>
    <p:extLst>
      <p:ext uri="{BB962C8B-B14F-4D97-AF65-F5344CB8AC3E}">
        <p14:creationId xmlns:p14="http://schemas.microsoft.com/office/powerpoint/2010/main" val="199766294"/>
      </p:ext>
    </p:extLst>
  </p:cSld>
  <p:clrMapOvr>
    <a:masterClrMapping/>
  </p:clrMapOvr>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docProps/app.xml><?xml version="1.0" encoding="utf-8"?>
<Properties xmlns="http://schemas.openxmlformats.org/officeDocument/2006/extended-properties" xmlns:vt="http://schemas.openxmlformats.org/officeDocument/2006/docPropsVTypes">
  <Template>TC104033937[[fn=Vapor Trail]]</Template>
  <TotalTime>12</TotalTime>
  <Words>248</Words>
  <Application>Microsoft Office PowerPoint</Application>
  <PresentationFormat>Widescreen</PresentationFormat>
  <Paragraphs>8</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Century Gothic</vt:lpstr>
      <vt:lpstr>Vapor Trail</vt:lpstr>
      <vt:lpstr> Interviewing the element</vt:lpstr>
      <vt:lpstr>PowerPoint Presentation</vt:lpstr>
      <vt:lpstr>The Task</vt:lpstr>
    </vt:vector>
  </TitlesOfParts>
  <Company>Wylie ISD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Interviewing the element</dc:title>
  <dc:creator>Cravens, Kris</dc:creator>
  <cp:lastModifiedBy>Cravens, Kris</cp:lastModifiedBy>
  <cp:revision>3</cp:revision>
  <dcterms:created xsi:type="dcterms:W3CDTF">2013-10-10T14:19:27Z</dcterms:created>
  <dcterms:modified xsi:type="dcterms:W3CDTF">2013-10-10T14:32:27Z</dcterms:modified>
</cp:coreProperties>
</file>